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413" r:id="rId3"/>
    <p:sldId id="2414" r:id="rId4"/>
    <p:sldId id="1810" r:id="rId5"/>
    <p:sldId id="1811" r:id="rId6"/>
    <p:sldId id="1215" r:id="rId7"/>
    <p:sldId id="2215" r:id="rId8"/>
    <p:sldId id="2280" r:id="rId9"/>
    <p:sldId id="2282" r:id="rId10"/>
    <p:sldId id="2290" r:id="rId12"/>
    <p:sldId id="2291" r:id="rId13"/>
    <p:sldId id="2292" r:id="rId14"/>
    <p:sldId id="1980" r:id="rId15"/>
    <p:sldId id="1981" r:id="rId16"/>
    <p:sldId id="1982" r:id="rId17"/>
    <p:sldId id="1983" r:id="rId18"/>
    <p:sldId id="2293" r:id="rId19"/>
    <p:sldId id="2294" r:id="rId20"/>
    <p:sldId id="2355" r:id="rId21"/>
    <p:sldId id="2356" r:id="rId22"/>
    <p:sldId id="2295" r:id="rId23"/>
    <p:sldId id="2357" r:id="rId24"/>
    <p:sldId id="2296" r:id="rId25"/>
    <p:sldId id="2297" r:id="rId26"/>
    <p:sldId id="2358" r:id="rId27"/>
    <p:sldId id="1989" r:id="rId28"/>
    <p:sldId id="1984" r:id="rId29"/>
    <p:sldId id="1994" r:id="rId30"/>
    <p:sldId id="2359" r:id="rId31"/>
    <p:sldId id="1293" r:id="rId32"/>
    <p:sldId id="2360" r:id="rId33"/>
    <p:sldId id="2361" r:id="rId34"/>
    <p:sldId id="2362" r:id="rId35"/>
    <p:sldId id="2363" r:id="rId36"/>
    <p:sldId id="2143" r:id="rId37"/>
    <p:sldId id="2372" r:id="rId38"/>
    <p:sldId id="2373" r:id="rId39"/>
    <p:sldId id="2374" r:id="rId40"/>
    <p:sldId id="2375" r:id="rId41"/>
    <p:sldId id="2377" r:id="rId42"/>
    <p:sldId id="2378" r:id="rId43"/>
    <p:sldId id="2376" r:id="rId44"/>
    <p:sldId id="2379" r:id="rId45"/>
    <p:sldId id="2380" r:id="rId46"/>
    <p:sldId id="2381" r:id="rId47"/>
    <p:sldId id="2382" r:id="rId48"/>
    <p:sldId id="2383" r:id="rId49"/>
    <p:sldId id="2146" r:id="rId50"/>
    <p:sldId id="2384" r:id="rId51"/>
    <p:sldId id="2385" r:id="rId52"/>
    <p:sldId id="2386" r:id="rId53"/>
    <p:sldId id="2156" r:id="rId54"/>
    <p:sldId id="2397" r:id="rId55"/>
    <p:sldId id="2158" r:id="rId56"/>
    <p:sldId id="2159" r:id="rId57"/>
    <p:sldId id="2160" r:id="rId58"/>
    <p:sldId id="2161" r:id="rId59"/>
    <p:sldId id="2162" r:id="rId60"/>
    <p:sldId id="2163" r:id="rId61"/>
    <p:sldId id="2398" r:id="rId62"/>
    <p:sldId id="2144" r:id="rId63"/>
    <p:sldId id="2203" r:id="rId64"/>
    <p:sldId id="2204" r:id="rId65"/>
    <p:sldId id="2205" r:id="rId66"/>
    <p:sldId id="2206" r:id="rId67"/>
    <p:sldId id="2212" r:id="rId68"/>
    <p:sldId id="2213" r:id="rId69"/>
    <p:sldId id="472" r:id="rId70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67"/>
      </p:cViewPr>
      <p:guideLst>
        <p:guide orient="horz" pos="2332"/>
        <p:guide pos="348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gs" Target="tags/tag450.xml"/><Relationship Id="rId74" Type="http://schemas.openxmlformats.org/officeDocument/2006/relationships/commentAuthors" Target="commentAuthors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2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3.xml"/><Relationship Id="rId4" Type="http://schemas.openxmlformats.org/officeDocument/2006/relationships/image" Target="../media/image23.png"/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9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90.xml"/><Relationship Id="rId4" Type="http://schemas.openxmlformats.org/officeDocument/2006/relationships/image" Target="../media/image33.png"/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tags" Target="../tags/tag191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289.xml"/><Relationship Id="rId98" Type="http://schemas.openxmlformats.org/officeDocument/2006/relationships/tags" Target="../tags/tag288.xml"/><Relationship Id="rId97" Type="http://schemas.openxmlformats.org/officeDocument/2006/relationships/tags" Target="../tags/tag287.xml"/><Relationship Id="rId96" Type="http://schemas.openxmlformats.org/officeDocument/2006/relationships/tags" Target="../tags/tag286.xml"/><Relationship Id="rId95" Type="http://schemas.openxmlformats.org/officeDocument/2006/relationships/tags" Target="../tags/tag285.xml"/><Relationship Id="rId94" Type="http://schemas.openxmlformats.org/officeDocument/2006/relationships/tags" Target="../tags/tag284.xml"/><Relationship Id="rId93" Type="http://schemas.openxmlformats.org/officeDocument/2006/relationships/tags" Target="../tags/tag283.xml"/><Relationship Id="rId92" Type="http://schemas.openxmlformats.org/officeDocument/2006/relationships/tags" Target="../tags/tag282.xml"/><Relationship Id="rId91" Type="http://schemas.openxmlformats.org/officeDocument/2006/relationships/tags" Target="../tags/tag281.xml"/><Relationship Id="rId90" Type="http://schemas.openxmlformats.org/officeDocument/2006/relationships/tags" Target="../tags/tag280.xml"/><Relationship Id="rId9" Type="http://schemas.openxmlformats.org/officeDocument/2006/relationships/tags" Target="../tags/tag199.xml"/><Relationship Id="rId89" Type="http://schemas.openxmlformats.org/officeDocument/2006/relationships/tags" Target="../tags/tag279.xml"/><Relationship Id="rId88" Type="http://schemas.openxmlformats.org/officeDocument/2006/relationships/tags" Target="../tags/tag278.xml"/><Relationship Id="rId87" Type="http://schemas.openxmlformats.org/officeDocument/2006/relationships/tags" Target="../tags/tag277.xml"/><Relationship Id="rId86" Type="http://schemas.openxmlformats.org/officeDocument/2006/relationships/tags" Target="../tags/tag276.xml"/><Relationship Id="rId85" Type="http://schemas.openxmlformats.org/officeDocument/2006/relationships/tags" Target="../tags/tag275.xml"/><Relationship Id="rId84" Type="http://schemas.openxmlformats.org/officeDocument/2006/relationships/tags" Target="../tags/tag274.xml"/><Relationship Id="rId83" Type="http://schemas.openxmlformats.org/officeDocument/2006/relationships/tags" Target="../tags/tag273.xml"/><Relationship Id="rId82" Type="http://schemas.openxmlformats.org/officeDocument/2006/relationships/tags" Target="../tags/tag272.xml"/><Relationship Id="rId81" Type="http://schemas.openxmlformats.org/officeDocument/2006/relationships/tags" Target="../tags/tag271.xml"/><Relationship Id="rId80" Type="http://schemas.openxmlformats.org/officeDocument/2006/relationships/tags" Target="../tags/tag270.xml"/><Relationship Id="rId8" Type="http://schemas.openxmlformats.org/officeDocument/2006/relationships/tags" Target="../tags/tag198.xml"/><Relationship Id="rId79" Type="http://schemas.openxmlformats.org/officeDocument/2006/relationships/tags" Target="../tags/tag269.xml"/><Relationship Id="rId78" Type="http://schemas.openxmlformats.org/officeDocument/2006/relationships/tags" Target="../tags/tag268.xml"/><Relationship Id="rId77" Type="http://schemas.openxmlformats.org/officeDocument/2006/relationships/tags" Target="../tags/tag267.xml"/><Relationship Id="rId76" Type="http://schemas.openxmlformats.org/officeDocument/2006/relationships/tags" Target="../tags/tag266.xml"/><Relationship Id="rId75" Type="http://schemas.openxmlformats.org/officeDocument/2006/relationships/tags" Target="../tags/tag265.xml"/><Relationship Id="rId74" Type="http://schemas.openxmlformats.org/officeDocument/2006/relationships/tags" Target="../tags/tag264.xml"/><Relationship Id="rId73" Type="http://schemas.openxmlformats.org/officeDocument/2006/relationships/tags" Target="../tags/tag263.xml"/><Relationship Id="rId72" Type="http://schemas.openxmlformats.org/officeDocument/2006/relationships/tags" Target="../tags/tag262.xml"/><Relationship Id="rId71" Type="http://schemas.openxmlformats.org/officeDocument/2006/relationships/tags" Target="../tags/tag261.xml"/><Relationship Id="rId70" Type="http://schemas.openxmlformats.org/officeDocument/2006/relationships/tags" Target="../tags/tag260.xml"/><Relationship Id="rId7" Type="http://schemas.openxmlformats.org/officeDocument/2006/relationships/tags" Target="../tags/tag197.xml"/><Relationship Id="rId69" Type="http://schemas.openxmlformats.org/officeDocument/2006/relationships/tags" Target="../tags/tag259.xml"/><Relationship Id="rId68" Type="http://schemas.openxmlformats.org/officeDocument/2006/relationships/tags" Target="../tags/tag258.xml"/><Relationship Id="rId67" Type="http://schemas.openxmlformats.org/officeDocument/2006/relationships/tags" Target="../tags/tag257.xml"/><Relationship Id="rId66" Type="http://schemas.openxmlformats.org/officeDocument/2006/relationships/tags" Target="../tags/tag256.xml"/><Relationship Id="rId65" Type="http://schemas.openxmlformats.org/officeDocument/2006/relationships/tags" Target="../tags/tag255.xml"/><Relationship Id="rId64" Type="http://schemas.openxmlformats.org/officeDocument/2006/relationships/tags" Target="../tags/tag254.xml"/><Relationship Id="rId63" Type="http://schemas.openxmlformats.org/officeDocument/2006/relationships/tags" Target="../tags/tag253.xml"/><Relationship Id="rId62" Type="http://schemas.openxmlformats.org/officeDocument/2006/relationships/tags" Target="../tags/tag252.xml"/><Relationship Id="rId61" Type="http://schemas.openxmlformats.org/officeDocument/2006/relationships/tags" Target="../tags/tag251.xml"/><Relationship Id="rId60" Type="http://schemas.openxmlformats.org/officeDocument/2006/relationships/tags" Target="../tags/tag250.xml"/><Relationship Id="rId6" Type="http://schemas.openxmlformats.org/officeDocument/2006/relationships/tags" Target="../tags/tag196.xml"/><Relationship Id="rId59" Type="http://schemas.openxmlformats.org/officeDocument/2006/relationships/tags" Target="../tags/tag249.xml"/><Relationship Id="rId58" Type="http://schemas.openxmlformats.org/officeDocument/2006/relationships/tags" Target="../tags/tag248.xml"/><Relationship Id="rId57" Type="http://schemas.openxmlformats.org/officeDocument/2006/relationships/tags" Target="../tags/tag247.xml"/><Relationship Id="rId56" Type="http://schemas.openxmlformats.org/officeDocument/2006/relationships/tags" Target="../tags/tag246.xml"/><Relationship Id="rId55" Type="http://schemas.openxmlformats.org/officeDocument/2006/relationships/tags" Target="../tags/tag245.xml"/><Relationship Id="rId54" Type="http://schemas.openxmlformats.org/officeDocument/2006/relationships/tags" Target="../tags/tag244.xml"/><Relationship Id="rId53" Type="http://schemas.openxmlformats.org/officeDocument/2006/relationships/tags" Target="../tags/tag243.xml"/><Relationship Id="rId52" Type="http://schemas.openxmlformats.org/officeDocument/2006/relationships/tags" Target="../tags/tag242.xml"/><Relationship Id="rId51" Type="http://schemas.openxmlformats.org/officeDocument/2006/relationships/tags" Target="../tags/tag241.xml"/><Relationship Id="rId50" Type="http://schemas.openxmlformats.org/officeDocument/2006/relationships/tags" Target="../tags/tag240.xml"/><Relationship Id="rId5" Type="http://schemas.openxmlformats.org/officeDocument/2006/relationships/tags" Target="../tags/tag195.xml"/><Relationship Id="rId49" Type="http://schemas.openxmlformats.org/officeDocument/2006/relationships/tags" Target="../tags/tag239.xml"/><Relationship Id="rId48" Type="http://schemas.openxmlformats.org/officeDocument/2006/relationships/tags" Target="../tags/tag238.xml"/><Relationship Id="rId47" Type="http://schemas.openxmlformats.org/officeDocument/2006/relationships/tags" Target="../tags/tag237.xml"/><Relationship Id="rId46" Type="http://schemas.openxmlformats.org/officeDocument/2006/relationships/tags" Target="../tags/tag236.xml"/><Relationship Id="rId45" Type="http://schemas.openxmlformats.org/officeDocument/2006/relationships/tags" Target="../tags/tag235.xml"/><Relationship Id="rId44" Type="http://schemas.openxmlformats.org/officeDocument/2006/relationships/tags" Target="../tags/tag234.xml"/><Relationship Id="rId43" Type="http://schemas.openxmlformats.org/officeDocument/2006/relationships/tags" Target="../tags/tag233.xml"/><Relationship Id="rId42" Type="http://schemas.openxmlformats.org/officeDocument/2006/relationships/tags" Target="../tags/tag232.xml"/><Relationship Id="rId41" Type="http://schemas.openxmlformats.org/officeDocument/2006/relationships/tags" Target="../tags/tag231.xml"/><Relationship Id="rId40" Type="http://schemas.openxmlformats.org/officeDocument/2006/relationships/tags" Target="../tags/tag230.xml"/><Relationship Id="rId4" Type="http://schemas.openxmlformats.org/officeDocument/2006/relationships/tags" Target="../tags/tag194.xml"/><Relationship Id="rId39" Type="http://schemas.openxmlformats.org/officeDocument/2006/relationships/tags" Target="../tags/tag229.xml"/><Relationship Id="rId38" Type="http://schemas.openxmlformats.org/officeDocument/2006/relationships/tags" Target="../tags/tag228.xml"/><Relationship Id="rId37" Type="http://schemas.openxmlformats.org/officeDocument/2006/relationships/tags" Target="../tags/tag227.xml"/><Relationship Id="rId36" Type="http://schemas.openxmlformats.org/officeDocument/2006/relationships/tags" Target="../tags/tag226.xml"/><Relationship Id="rId35" Type="http://schemas.openxmlformats.org/officeDocument/2006/relationships/tags" Target="../tags/tag225.xml"/><Relationship Id="rId34" Type="http://schemas.openxmlformats.org/officeDocument/2006/relationships/tags" Target="../tags/tag224.xml"/><Relationship Id="rId33" Type="http://schemas.openxmlformats.org/officeDocument/2006/relationships/tags" Target="../tags/tag223.xml"/><Relationship Id="rId32" Type="http://schemas.openxmlformats.org/officeDocument/2006/relationships/tags" Target="../tags/tag222.xml"/><Relationship Id="rId31" Type="http://schemas.openxmlformats.org/officeDocument/2006/relationships/tags" Target="../tags/tag221.xml"/><Relationship Id="rId30" Type="http://schemas.openxmlformats.org/officeDocument/2006/relationships/tags" Target="../tags/tag220.xml"/><Relationship Id="rId3" Type="http://schemas.openxmlformats.org/officeDocument/2006/relationships/tags" Target="../tags/tag193.xml"/><Relationship Id="rId29" Type="http://schemas.openxmlformats.org/officeDocument/2006/relationships/tags" Target="../tags/tag219.xml"/><Relationship Id="rId28" Type="http://schemas.openxmlformats.org/officeDocument/2006/relationships/tags" Target="../tags/tag218.xml"/><Relationship Id="rId27" Type="http://schemas.openxmlformats.org/officeDocument/2006/relationships/tags" Target="../tags/tag217.xml"/><Relationship Id="rId26" Type="http://schemas.openxmlformats.org/officeDocument/2006/relationships/tags" Target="../tags/tag216.xml"/><Relationship Id="rId25" Type="http://schemas.openxmlformats.org/officeDocument/2006/relationships/tags" Target="../tags/tag215.xml"/><Relationship Id="rId24" Type="http://schemas.openxmlformats.org/officeDocument/2006/relationships/tags" Target="../tags/tag214.xml"/><Relationship Id="rId23" Type="http://schemas.openxmlformats.org/officeDocument/2006/relationships/tags" Target="../tags/tag213.xml"/><Relationship Id="rId22" Type="http://schemas.openxmlformats.org/officeDocument/2006/relationships/tags" Target="../tags/tag212.xml"/><Relationship Id="rId21" Type="http://schemas.openxmlformats.org/officeDocument/2006/relationships/tags" Target="../tags/tag211.xml"/><Relationship Id="rId20" Type="http://schemas.openxmlformats.org/officeDocument/2006/relationships/tags" Target="../tags/tag210.xml"/><Relationship Id="rId2" Type="http://schemas.openxmlformats.org/officeDocument/2006/relationships/image" Target="../media/image12.jpeg"/><Relationship Id="rId19" Type="http://schemas.openxmlformats.org/officeDocument/2006/relationships/tags" Target="../tags/tag209.xml"/><Relationship Id="rId18" Type="http://schemas.openxmlformats.org/officeDocument/2006/relationships/tags" Target="../tags/tag208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2.xml"/><Relationship Id="rId119" Type="http://schemas.openxmlformats.org/officeDocument/2006/relationships/image" Target="../media/image4.png"/><Relationship Id="rId118" Type="http://schemas.openxmlformats.org/officeDocument/2006/relationships/tags" Target="../tags/tag308.xml"/><Relationship Id="rId117" Type="http://schemas.openxmlformats.org/officeDocument/2006/relationships/tags" Target="../tags/tag307.xml"/><Relationship Id="rId116" Type="http://schemas.openxmlformats.org/officeDocument/2006/relationships/tags" Target="../tags/tag306.xml"/><Relationship Id="rId115" Type="http://schemas.openxmlformats.org/officeDocument/2006/relationships/tags" Target="../tags/tag305.xml"/><Relationship Id="rId114" Type="http://schemas.openxmlformats.org/officeDocument/2006/relationships/tags" Target="../tags/tag304.xml"/><Relationship Id="rId113" Type="http://schemas.openxmlformats.org/officeDocument/2006/relationships/tags" Target="../tags/tag303.xml"/><Relationship Id="rId112" Type="http://schemas.openxmlformats.org/officeDocument/2006/relationships/tags" Target="../tags/tag302.xml"/><Relationship Id="rId111" Type="http://schemas.openxmlformats.org/officeDocument/2006/relationships/tags" Target="../tags/tag301.xml"/><Relationship Id="rId110" Type="http://schemas.openxmlformats.org/officeDocument/2006/relationships/tags" Target="../tags/tag300.xml"/><Relationship Id="rId11" Type="http://schemas.openxmlformats.org/officeDocument/2006/relationships/tags" Target="../tags/tag201.xml"/><Relationship Id="rId109" Type="http://schemas.openxmlformats.org/officeDocument/2006/relationships/tags" Target="../tags/tag299.xml"/><Relationship Id="rId108" Type="http://schemas.openxmlformats.org/officeDocument/2006/relationships/tags" Target="../tags/tag298.xml"/><Relationship Id="rId107" Type="http://schemas.openxmlformats.org/officeDocument/2006/relationships/tags" Target="../tags/tag297.xml"/><Relationship Id="rId106" Type="http://schemas.openxmlformats.org/officeDocument/2006/relationships/tags" Target="../tags/tag296.xml"/><Relationship Id="rId105" Type="http://schemas.openxmlformats.org/officeDocument/2006/relationships/tags" Target="../tags/tag295.xml"/><Relationship Id="rId104" Type="http://schemas.openxmlformats.org/officeDocument/2006/relationships/tags" Target="../tags/tag294.xml"/><Relationship Id="rId103" Type="http://schemas.openxmlformats.org/officeDocument/2006/relationships/tags" Target="../tags/tag293.xml"/><Relationship Id="rId102" Type="http://schemas.openxmlformats.org/officeDocument/2006/relationships/tags" Target="../tags/tag292.xml"/><Relationship Id="rId101" Type="http://schemas.openxmlformats.org/officeDocument/2006/relationships/tags" Target="../tags/tag291.xml"/><Relationship Id="rId100" Type="http://schemas.openxmlformats.org/officeDocument/2006/relationships/tags" Target="../tags/tag290.xml"/><Relationship Id="rId10" Type="http://schemas.openxmlformats.org/officeDocument/2006/relationships/tags" Target="../tags/tag200.xml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1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2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3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6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7.xml"/><Relationship Id="rId4" Type="http://schemas.openxmlformats.org/officeDocument/2006/relationships/image" Target="../media/image39.png"/><Relationship Id="rId3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9.xml"/><Relationship Id="rId5" Type="http://schemas.openxmlformats.org/officeDocument/2006/relationships/image" Target="../media/image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tags" Target="../tags/tag318.xml"/></Relationships>
</file>

<file path=ppt/slides/_rels/slide52.xml.rels><?xml version="1.0" encoding="UTF-8" standalone="yes"?>
<Relationships xmlns="http://schemas.openxmlformats.org/package/2006/relationships"><Relationship Id="rId99" Type="http://schemas.openxmlformats.org/officeDocument/2006/relationships/tags" Target="../tags/tag416.xml"/><Relationship Id="rId98" Type="http://schemas.openxmlformats.org/officeDocument/2006/relationships/tags" Target="../tags/tag415.xml"/><Relationship Id="rId97" Type="http://schemas.openxmlformats.org/officeDocument/2006/relationships/tags" Target="../tags/tag414.xml"/><Relationship Id="rId96" Type="http://schemas.openxmlformats.org/officeDocument/2006/relationships/tags" Target="../tags/tag413.xml"/><Relationship Id="rId95" Type="http://schemas.openxmlformats.org/officeDocument/2006/relationships/tags" Target="../tags/tag412.xml"/><Relationship Id="rId94" Type="http://schemas.openxmlformats.org/officeDocument/2006/relationships/tags" Target="../tags/tag411.xml"/><Relationship Id="rId93" Type="http://schemas.openxmlformats.org/officeDocument/2006/relationships/tags" Target="../tags/tag410.xml"/><Relationship Id="rId92" Type="http://schemas.openxmlformats.org/officeDocument/2006/relationships/tags" Target="../tags/tag409.xml"/><Relationship Id="rId91" Type="http://schemas.openxmlformats.org/officeDocument/2006/relationships/tags" Target="../tags/tag408.xml"/><Relationship Id="rId90" Type="http://schemas.openxmlformats.org/officeDocument/2006/relationships/tags" Target="../tags/tag407.xml"/><Relationship Id="rId9" Type="http://schemas.openxmlformats.org/officeDocument/2006/relationships/tags" Target="../tags/tag326.xml"/><Relationship Id="rId89" Type="http://schemas.openxmlformats.org/officeDocument/2006/relationships/tags" Target="../tags/tag406.xml"/><Relationship Id="rId88" Type="http://schemas.openxmlformats.org/officeDocument/2006/relationships/tags" Target="../tags/tag405.xml"/><Relationship Id="rId87" Type="http://schemas.openxmlformats.org/officeDocument/2006/relationships/tags" Target="../tags/tag404.xml"/><Relationship Id="rId86" Type="http://schemas.openxmlformats.org/officeDocument/2006/relationships/tags" Target="../tags/tag403.xml"/><Relationship Id="rId85" Type="http://schemas.openxmlformats.org/officeDocument/2006/relationships/tags" Target="../tags/tag402.xml"/><Relationship Id="rId84" Type="http://schemas.openxmlformats.org/officeDocument/2006/relationships/tags" Target="../tags/tag401.xml"/><Relationship Id="rId83" Type="http://schemas.openxmlformats.org/officeDocument/2006/relationships/tags" Target="../tags/tag400.xml"/><Relationship Id="rId82" Type="http://schemas.openxmlformats.org/officeDocument/2006/relationships/tags" Target="../tags/tag399.xml"/><Relationship Id="rId81" Type="http://schemas.openxmlformats.org/officeDocument/2006/relationships/tags" Target="../tags/tag398.xml"/><Relationship Id="rId80" Type="http://schemas.openxmlformats.org/officeDocument/2006/relationships/tags" Target="../tags/tag397.xml"/><Relationship Id="rId8" Type="http://schemas.openxmlformats.org/officeDocument/2006/relationships/tags" Target="../tags/tag325.xml"/><Relationship Id="rId79" Type="http://schemas.openxmlformats.org/officeDocument/2006/relationships/tags" Target="../tags/tag396.xml"/><Relationship Id="rId78" Type="http://schemas.openxmlformats.org/officeDocument/2006/relationships/tags" Target="../tags/tag395.xml"/><Relationship Id="rId77" Type="http://schemas.openxmlformats.org/officeDocument/2006/relationships/tags" Target="../tags/tag394.xml"/><Relationship Id="rId76" Type="http://schemas.openxmlformats.org/officeDocument/2006/relationships/tags" Target="../tags/tag393.xml"/><Relationship Id="rId75" Type="http://schemas.openxmlformats.org/officeDocument/2006/relationships/tags" Target="../tags/tag392.xml"/><Relationship Id="rId74" Type="http://schemas.openxmlformats.org/officeDocument/2006/relationships/tags" Target="../tags/tag391.xml"/><Relationship Id="rId73" Type="http://schemas.openxmlformats.org/officeDocument/2006/relationships/tags" Target="../tags/tag390.xml"/><Relationship Id="rId72" Type="http://schemas.openxmlformats.org/officeDocument/2006/relationships/tags" Target="../tags/tag389.xml"/><Relationship Id="rId71" Type="http://schemas.openxmlformats.org/officeDocument/2006/relationships/tags" Target="../tags/tag388.xml"/><Relationship Id="rId70" Type="http://schemas.openxmlformats.org/officeDocument/2006/relationships/tags" Target="../tags/tag387.xml"/><Relationship Id="rId7" Type="http://schemas.openxmlformats.org/officeDocument/2006/relationships/tags" Target="../tags/tag324.xml"/><Relationship Id="rId69" Type="http://schemas.openxmlformats.org/officeDocument/2006/relationships/tags" Target="../tags/tag386.xml"/><Relationship Id="rId68" Type="http://schemas.openxmlformats.org/officeDocument/2006/relationships/tags" Target="../tags/tag385.xml"/><Relationship Id="rId67" Type="http://schemas.openxmlformats.org/officeDocument/2006/relationships/tags" Target="../tags/tag384.xml"/><Relationship Id="rId66" Type="http://schemas.openxmlformats.org/officeDocument/2006/relationships/tags" Target="../tags/tag383.xml"/><Relationship Id="rId65" Type="http://schemas.openxmlformats.org/officeDocument/2006/relationships/tags" Target="../tags/tag382.xml"/><Relationship Id="rId64" Type="http://schemas.openxmlformats.org/officeDocument/2006/relationships/tags" Target="../tags/tag381.xml"/><Relationship Id="rId63" Type="http://schemas.openxmlformats.org/officeDocument/2006/relationships/tags" Target="../tags/tag380.xml"/><Relationship Id="rId62" Type="http://schemas.openxmlformats.org/officeDocument/2006/relationships/tags" Target="../tags/tag379.xml"/><Relationship Id="rId61" Type="http://schemas.openxmlformats.org/officeDocument/2006/relationships/tags" Target="../tags/tag378.xml"/><Relationship Id="rId60" Type="http://schemas.openxmlformats.org/officeDocument/2006/relationships/tags" Target="../tags/tag377.xml"/><Relationship Id="rId6" Type="http://schemas.openxmlformats.org/officeDocument/2006/relationships/tags" Target="../tags/tag323.xml"/><Relationship Id="rId59" Type="http://schemas.openxmlformats.org/officeDocument/2006/relationships/tags" Target="../tags/tag376.xml"/><Relationship Id="rId58" Type="http://schemas.openxmlformats.org/officeDocument/2006/relationships/tags" Target="../tags/tag375.xml"/><Relationship Id="rId57" Type="http://schemas.openxmlformats.org/officeDocument/2006/relationships/tags" Target="../tags/tag374.xml"/><Relationship Id="rId56" Type="http://schemas.openxmlformats.org/officeDocument/2006/relationships/tags" Target="../tags/tag373.xml"/><Relationship Id="rId55" Type="http://schemas.openxmlformats.org/officeDocument/2006/relationships/tags" Target="../tags/tag372.xml"/><Relationship Id="rId54" Type="http://schemas.openxmlformats.org/officeDocument/2006/relationships/tags" Target="../tags/tag371.xml"/><Relationship Id="rId53" Type="http://schemas.openxmlformats.org/officeDocument/2006/relationships/tags" Target="../tags/tag370.xml"/><Relationship Id="rId52" Type="http://schemas.openxmlformats.org/officeDocument/2006/relationships/tags" Target="../tags/tag369.xml"/><Relationship Id="rId51" Type="http://schemas.openxmlformats.org/officeDocument/2006/relationships/tags" Target="../tags/tag368.xml"/><Relationship Id="rId50" Type="http://schemas.openxmlformats.org/officeDocument/2006/relationships/tags" Target="../tags/tag367.xml"/><Relationship Id="rId5" Type="http://schemas.openxmlformats.org/officeDocument/2006/relationships/tags" Target="../tags/tag322.xml"/><Relationship Id="rId49" Type="http://schemas.openxmlformats.org/officeDocument/2006/relationships/tags" Target="../tags/tag366.xml"/><Relationship Id="rId48" Type="http://schemas.openxmlformats.org/officeDocument/2006/relationships/tags" Target="../tags/tag365.xml"/><Relationship Id="rId47" Type="http://schemas.openxmlformats.org/officeDocument/2006/relationships/tags" Target="../tags/tag364.xml"/><Relationship Id="rId46" Type="http://schemas.openxmlformats.org/officeDocument/2006/relationships/tags" Target="../tags/tag363.xml"/><Relationship Id="rId45" Type="http://schemas.openxmlformats.org/officeDocument/2006/relationships/tags" Target="../tags/tag362.xml"/><Relationship Id="rId44" Type="http://schemas.openxmlformats.org/officeDocument/2006/relationships/tags" Target="../tags/tag361.xml"/><Relationship Id="rId43" Type="http://schemas.openxmlformats.org/officeDocument/2006/relationships/tags" Target="../tags/tag360.xml"/><Relationship Id="rId42" Type="http://schemas.openxmlformats.org/officeDocument/2006/relationships/tags" Target="../tags/tag359.xml"/><Relationship Id="rId41" Type="http://schemas.openxmlformats.org/officeDocument/2006/relationships/tags" Target="../tags/tag358.xml"/><Relationship Id="rId40" Type="http://schemas.openxmlformats.org/officeDocument/2006/relationships/tags" Target="../tags/tag357.xml"/><Relationship Id="rId4" Type="http://schemas.openxmlformats.org/officeDocument/2006/relationships/tags" Target="../tags/tag321.xml"/><Relationship Id="rId39" Type="http://schemas.openxmlformats.org/officeDocument/2006/relationships/tags" Target="../tags/tag356.xml"/><Relationship Id="rId38" Type="http://schemas.openxmlformats.org/officeDocument/2006/relationships/tags" Target="../tags/tag355.xml"/><Relationship Id="rId37" Type="http://schemas.openxmlformats.org/officeDocument/2006/relationships/tags" Target="../tags/tag354.xml"/><Relationship Id="rId36" Type="http://schemas.openxmlformats.org/officeDocument/2006/relationships/tags" Target="../tags/tag353.xml"/><Relationship Id="rId35" Type="http://schemas.openxmlformats.org/officeDocument/2006/relationships/tags" Target="../tags/tag352.xml"/><Relationship Id="rId34" Type="http://schemas.openxmlformats.org/officeDocument/2006/relationships/tags" Target="../tags/tag351.xml"/><Relationship Id="rId33" Type="http://schemas.openxmlformats.org/officeDocument/2006/relationships/tags" Target="../tags/tag350.xml"/><Relationship Id="rId32" Type="http://schemas.openxmlformats.org/officeDocument/2006/relationships/tags" Target="../tags/tag349.xml"/><Relationship Id="rId31" Type="http://schemas.openxmlformats.org/officeDocument/2006/relationships/tags" Target="../tags/tag348.xml"/><Relationship Id="rId30" Type="http://schemas.openxmlformats.org/officeDocument/2006/relationships/tags" Target="../tags/tag347.xml"/><Relationship Id="rId3" Type="http://schemas.openxmlformats.org/officeDocument/2006/relationships/tags" Target="../tags/tag320.xml"/><Relationship Id="rId29" Type="http://schemas.openxmlformats.org/officeDocument/2006/relationships/tags" Target="../tags/tag346.xml"/><Relationship Id="rId28" Type="http://schemas.openxmlformats.org/officeDocument/2006/relationships/tags" Target="../tags/tag345.xml"/><Relationship Id="rId27" Type="http://schemas.openxmlformats.org/officeDocument/2006/relationships/tags" Target="../tags/tag344.xml"/><Relationship Id="rId26" Type="http://schemas.openxmlformats.org/officeDocument/2006/relationships/tags" Target="../tags/tag343.xml"/><Relationship Id="rId25" Type="http://schemas.openxmlformats.org/officeDocument/2006/relationships/tags" Target="../tags/tag342.xml"/><Relationship Id="rId24" Type="http://schemas.openxmlformats.org/officeDocument/2006/relationships/tags" Target="../tags/tag341.xml"/><Relationship Id="rId23" Type="http://schemas.openxmlformats.org/officeDocument/2006/relationships/tags" Target="../tags/tag340.xml"/><Relationship Id="rId22" Type="http://schemas.openxmlformats.org/officeDocument/2006/relationships/tags" Target="../tags/tag339.xml"/><Relationship Id="rId21" Type="http://schemas.openxmlformats.org/officeDocument/2006/relationships/tags" Target="../tags/tag338.xml"/><Relationship Id="rId20" Type="http://schemas.openxmlformats.org/officeDocument/2006/relationships/tags" Target="../tags/tag337.xml"/><Relationship Id="rId2" Type="http://schemas.openxmlformats.org/officeDocument/2006/relationships/image" Target="../media/image12.jpeg"/><Relationship Id="rId19" Type="http://schemas.openxmlformats.org/officeDocument/2006/relationships/tags" Target="../tags/tag336.xml"/><Relationship Id="rId18" Type="http://schemas.openxmlformats.org/officeDocument/2006/relationships/tags" Target="../tags/tag335.xml"/><Relationship Id="rId17" Type="http://schemas.openxmlformats.org/officeDocument/2006/relationships/tags" Target="../tags/tag334.xml"/><Relationship Id="rId16" Type="http://schemas.openxmlformats.org/officeDocument/2006/relationships/tags" Target="../tags/tag333.xml"/><Relationship Id="rId15" Type="http://schemas.openxmlformats.org/officeDocument/2006/relationships/tags" Target="../tags/tag332.xml"/><Relationship Id="rId14" Type="http://schemas.openxmlformats.org/officeDocument/2006/relationships/tags" Target="../tags/tag331.xml"/><Relationship Id="rId13" Type="http://schemas.openxmlformats.org/officeDocument/2006/relationships/tags" Target="../tags/tag330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9.xml"/><Relationship Id="rId119" Type="http://schemas.openxmlformats.org/officeDocument/2006/relationships/image" Target="../media/image4.png"/><Relationship Id="rId118" Type="http://schemas.openxmlformats.org/officeDocument/2006/relationships/tags" Target="../tags/tag435.xml"/><Relationship Id="rId117" Type="http://schemas.openxmlformats.org/officeDocument/2006/relationships/tags" Target="../tags/tag434.xml"/><Relationship Id="rId116" Type="http://schemas.openxmlformats.org/officeDocument/2006/relationships/tags" Target="../tags/tag433.xml"/><Relationship Id="rId115" Type="http://schemas.openxmlformats.org/officeDocument/2006/relationships/tags" Target="../tags/tag432.xml"/><Relationship Id="rId114" Type="http://schemas.openxmlformats.org/officeDocument/2006/relationships/tags" Target="../tags/tag431.xml"/><Relationship Id="rId113" Type="http://schemas.openxmlformats.org/officeDocument/2006/relationships/tags" Target="../tags/tag430.xml"/><Relationship Id="rId112" Type="http://schemas.openxmlformats.org/officeDocument/2006/relationships/tags" Target="../tags/tag429.xml"/><Relationship Id="rId111" Type="http://schemas.openxmlformats.org/officeDocument/2006/relationships/tags" Target="../tags/tag428.xml"/><Relationship Id="rId110" Type="http://schemas.openxmlformats.org/officeDocument/2006/relationships/tags" Target="../tags/tag427.xml"/><Relationship Id="rId11" Type="http://schemas.openxmlformats.org/officeDocument/2006/relationships/tags" Target="../tags/tag328.xml"/><Relationship Id="rId109" Type="http://schemas.openxmlformats.org/officeDocument/2006/relationships/tags" Target="../tags/tag426.xml"/><Relationship Id="rId108" Type="http://schemas.openxmlformats.org/officeDocument/2006/relationships/tags" Target="../tags/tag425.xml"/><Relationship Id="rId107" Type="http://schemas.openxmlformats.org/officeDocument/2006/relationships/tags" Target="../tags/tag424.xml"/><Relationship Id="rId106" Type="http://schemas.openxmlformats.org/officeDocument/2006/relationships/tags" Target="../tags/tag423.xml"/><Relationship Id="rId105" Type="http://schemas.openxmlformats.org/officeDocument/2006/relationships/tags" Target="../tags/tag422.xml"/><Relationship Id="rId104" Type="http://schemas.openxmlformats.org/officeDocument/2006/relationships/tags" Target="../tags/tag421.xml"/><Relationship Id="rId103" Type="http://schemas.openxmlformats.org/officeDocument/2006/relationships/tags" Target="../tags/tag420.xml"/><Relationship Id="rId102" Type="http://schemas.openxmlformats.org/officeDocument/2006/relationships/tags" Target="../tags/tag419.xml"/><Relationship Id="rId101" Type="http://schemas.openxmlformats.org/officeDocument/2006/relationships/tags" Target="../tags/tag418.xml"/><Relationship Id="rId100" Type="http://schemas.openxmlformats.org/officeDocument/2006/relationships/tags" Target="../tags/tag417.xml"/><Relationship Id="rId10" Type="http://schemas.openxmlformats.org/officeDocument/2006/relationships/tags" Target="../tags/tag327.xml"/><Relationship Id="rId1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6" Type="http://schemas.openxmlformats.org/officeDocument/2006/relationships/tags" Target="../tags/tag441.xml"/><Relationship Id="rId5" Type="http://schemas.openxmlformats.org/officeDocument/2006/relationships/image" Target="../media/image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tags" Target="../tags/tag44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6" Type="http://schemas.openxmlformats.org/officeDocument/2006/relationships/tags" Target="../tags/tag443.xml"/><Relationship Id="rId5" Type="http://schemas.openxmlformats.org/officeDocument/2006/relationships/image" Target="../media/image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tags" Target="../tags/tag442.xml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5.xml"/><Relationship Id="rId5" Type="http://schemas.openxmlformats.org/officeDocument/2006/relationships/image" Target="../media/image4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tags" Target="../tags/tag444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9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咱们今天不妨就开门见山地谈个明白。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他用生动的语言描绘了家乡的巨大变化。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bù fáng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there is no harm in,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might as well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miáo huì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描绘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describe, to depict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平静的大海突然掀起了波浪。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bō làng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波浪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wave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白噪音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white noise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bái zàoyīn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莫名其妙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for no apparent reason, inexplicable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027670" y="901065"/>
            <a:ext cx="287528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mòmíngqímiào</a:t>
            </a:r>
            <a:endParaRPr lang="zh-CN" altLang="zh-CN" sz="2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嘈杂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noisy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cáo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zá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淘汰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eliminate through selection or competition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táo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257550"/>
            <a:chOff x="4717" y="1909"/>
            <a:chExt cx="3511" cy="51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there is no harm in,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might as well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描绘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describe, to depict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miáo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波浪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wave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bō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làng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淘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淘米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淘洗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淘金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淘气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357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正确的淘米方法是，用清水淘洗两遍，隔年的陈米可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适当多淘洗一两遍。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培养出一名优秀运动员，如同沙里淘金。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41140"/>
            <a:ext cx="926846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扫描仪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素描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描画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描绘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描述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描写</a:t>
            </a:r>
            <a:endParaRPr lang="zh-CN" altLang="en-US" sz="4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64430"/>
            <a:ext cx="801624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摄像头、扫描仪、数码相机、数码摄像机等设备，可用于处理视频信号。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1855"/>
            <a:ext cx="845058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他的画路很宽，山水、花鸟、人物，素描、工笔、写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意，样样都拿得起。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7490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绘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618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6441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644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0378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测绘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绘制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绘画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彩绘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537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5628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5628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434080"/>
            <a:ext cx="8466455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测绘单位不得伪造、涂改、转借或者转让测绘许可证。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456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4307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4815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222750"/>
            <a:ext cx="846582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用几何画板绘制的图形很精确，更符合数学、物理教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学的严谨性。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6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350" y="4956810"/>
            <a:ext cx="1953260" cy="1776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7253605" y="2735580"/>
            <a:ext cx="1938020" cy="1756410"/>
          </a:xfrm>
          <a:prstGeom prst="ellipse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77451"/>
            <a:ext cx="2837180" cy="1752948"/>
            <a:chOff x="7787" y="3015"/>
            <a:chExt cx="5660" cy="195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15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不妨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副词——表示可以这样做，没有妨碍。含有说话人认为这样做更好的意味，用于鼓励、建议的场合。</a:t>
              </a:r>
              <a:endParaRPr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739265"/>
            <a:ext cx="9456420" cy="828675"/>
            <a:chOff x="517" y="3426"/>
            <a:chExt cx="1489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606"/>
              <a:ext cx="14892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有什么意见，你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不妨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直说。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77800" y="3243580"/>
            <a:ext cx="9173845" cy="1037590"/>
            <a:chOff x="518" y="3097"/>
            <a:chExt cx="14447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470"/>
              <a:ext cx="14447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什么是白噪音？我们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不妨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形象地描绘一下。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851"/>
              <a:ext cx="13446" cy="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改变人们的传统观念可能不容易，但我们</a:t>
              </a:r>
              <a:r>
                <a:rPr lang="zh-CN" altLang="en-US" sz="30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不妨</a:t>
              </a:r>
              <a:r>
                <a:rPr lang="zh-CN" altLang="en-US" sz="3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试一试。</a:t>
              </a:r>
              <a:endParaRPr lang="zh-CN" altLang="en-US" sz="30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28930" y="1144270"/>
            <a:ext cx="2252345" cy="1887220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1962785"/>
            <a:ext cx="6228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她说的方法也许可行，你试试也可以。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6673" y="5353050"/>
            <a:ext cx="942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从目前我们掌握的证据来看，我们或许可以做这样的假设。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不妨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3658235"/>
            <a:ext cx="8006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想接触社会、了解社会，你可以从做志愿者入手。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86990" y="2529840"/>
            <a:ext cx="5872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她说的方法也许可行，你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不妨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试试。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86990" y="4180205"/>
            <a:ext cx="8006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想接触社会、了解社会，你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不妨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从做志愿者入手。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86990" y="5875020"/>
            <a:ext cx="8717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从目前我们掌握的证据来看，我们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不妨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做这样的假设。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7660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风平浪静时，海水轻轻拍打着岩石。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2803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威风抚摸着树叶，发出沙沙的响声。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今天的会很重要，请你务必按时参加。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她发觉身后有人跟踪，便警惕起来。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yán shí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岩石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rock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fǔ mō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抚摸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stroke, to caress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wù bì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务必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must, to be sure to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jǐng tì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警惕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be vigilant, to be on the alert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6946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医生应尽力为患者解除痛苦。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这个行为将他的动机彻底暴露了。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6663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小李为了不再惹祸上身，就去了南方。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jiě chú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解除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relieve, to remove, to dispel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bào lù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暴露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expose, to reveal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rě huò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惹祸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cause trouble, to incur mischief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两位拳击手决定在今晚将决一雌雄。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我们的祖先自古就生活在这片土地上。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cí xióng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雌雄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male and female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zǔ xiān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祖先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ancestor, forefather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这些古书都是爷爷遗留下来的。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有什么事儿你说嘛，别哭呀！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yí liú</a:t>
              </a:r>
              <a:endParaRPr lang="en-US" altLang="zh-CN" sz="35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遗留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leave behind,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hand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ma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part, indicating that the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reason is obvious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梦想，还在延续，我朝着前方，奋力的奔跑。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他给子孙后代留下了宝贵的精神财富。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yán xù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延续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continue, to last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hòu dài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后代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offspring, posterity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我拼命呼唤，可没人回应。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hū huàn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呼唤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shout, to call out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岩石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rock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务必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must, to be sure to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抚摸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stroke, to caress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mō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警惕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vigilant, to be on the alert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jǐng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解除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relieve, to remove, to dispel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jiě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暴露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expose, to reveal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惹祸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cause trouble, to incur mischief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rě huò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雌雄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male and female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cí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xióng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遗留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leave behind,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hand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027670" y="901065"/>
            <a:ext cx="28752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祖先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ancestor, forefather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zǔ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嘛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part, indicating that the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reason is obvious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ma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延续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continue, to last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后代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offspring, posterity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hòu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呼唤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shout, to call out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抚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安抚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抚摩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抚慰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抚养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他的手抚摩着地图，就像在抚摩那里的土地。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27350"/>
            <a:ext cx="852424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在护士们贴心的抚慰和精心的护理下，没过多久，父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亲就康复出院了。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暴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3965575"/>
            <a:ext cx="829373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暴力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残暴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暴涨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暴跌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暴利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暴晒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暴发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风暴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暴躁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暴跳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如雷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粗暴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暴富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暴露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58740"/>
            <a:ext cx="818959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家庭暴力，一般指发生在家庭成员之间的暴力行为。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1855"/>
            <a:ext cx="845058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头发经过一个夏天的暴晒会变得异常脆弱，如果不重视</a:t>
            </a:r>
            <a:endParaRPr lang="en-US" alt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护发保养，就很容易脱发。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惹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40765"/>
            <a:ext cx="829627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惹祸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惹事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惹麻烦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惹乱子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惹是生非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3575"/>
            <a:ext cx="85204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奶奶对猫咪说:“千万不能再惹祸啦，再去人家厨房偷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吃的就得挨打了。”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27350"/>
            <a:ext cx="845312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孩子紧紧拉着妈妈的手说:“妈妈,我以后再也不给您惹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事了。”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祸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2937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天灾人祸-惹祸-幸灾乐祸-车祸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37150"/>
            <a:ext cx="818959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自从汽车发明以来，车祸问题一直困扰着人类。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1855"/>
            <a:ext cx="845058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自从那次话多招来麻烦之后，他再也不敢乱说话了，生</a:t>
            </a:r>
            <a:endParaRPr lang="en-US" alt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怕再次惹祸上身。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7490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唤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618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6441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644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0378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呼风唤雨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唤起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唤醒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呼唤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537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5628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5628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229610"/>
            <a:ext cx="84664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偶然听到别人叫我小杨的时候，总是能</a:t>
            </a: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唤起</a:t>
            </a: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我几十年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前的回忆。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456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4307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4815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231640"/>
            <a:ext cx="846582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龙是中国古代崇拜的一种神物，它神奇而威严,能呼风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唤雨。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7739380" y="911860"/>
            <a:ext cx="1383030" cy="1358900"/>
          </a:xfrm>
          <a:prstGeom prst="ellipse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1015" y="3559175"/>
            <a:ext cx="1811655" cy="113982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69143"/>
            <a:ext cx="2837180" cy="1629793"/>
            <a:chOff x="7787" y="3117"/>
            <a:chExt cx="5660" cy="181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117"/>
              <a:ext cx="5660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务必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副词——表示态度坚决、必须、一定要。多修饰动词、动词短语。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530" y="1739265"/>
            <a:ext cx="9900285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鸟叫停止，意味着有了险情，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务必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要提高警惕了。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15570" y="3237230"/>
            <a:ext cx="9271000" cy="953135"/>
            <a:chOff x="518" y="3087"/>
            <a:chExt cx="14600" cy="1501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87"/>
              <a:ext cx="14600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50岁以上的人容易骨折，因此进行跳跃或其他剧烈活动时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务必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注意了。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海带凉拌菜做法超级简单，不过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务必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将海带多泡些时间，不然不易消化。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alphaModFix amt="8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5965" y="5301615"/>
            <a:ext cx="1660525" cy="13760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务必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58826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危险来临的时候，大家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务必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要镇静。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58826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危险来临的时候，大家一定要镇静。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552640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请转告他，明天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务必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要出席会议。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552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请转告他，明天一定要出席会议。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51701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山路不好走，开车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务必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要小心。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51701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山路不好走，开车一定要小心。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不妨：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描绘：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务必：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解除：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遗留：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延续：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3课件12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635" y="-67310"/>
            <a:ext cx="121907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433203" cy="2916646"/>
            <a:chOff x="1893" y="4058"/>
            <a:chExt cx="16430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430" cy="4593"/>
              <a:chOff x="-96" y="3669"/>
              <a:chExt cx="20432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0432" cy="2928"/>
                <a:chOff x="3051" y="4499"/>
                <a:chExt cx="20432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829" y="6525"/>
                  <a:ext cx="18654" cy="902"/>
                  <a:chOff x="6963" y="6525"/>
                  <a:chExt cx="186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963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12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288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We all love white noise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我们都爱白噪音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界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世界、外界、学界、政界、自然界、文艺界、体育界、教育界、新闻界、各界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器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机器、乐器、电器、充电器、警报器、飞行器、器材、器械、器具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止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停止、中止、防止、禁止、阻止、劝止、止步、止渴、止咳、止疼、止血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呼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呼唤、呼叫、呼喊、呼救、呼声、欢呼、高呼、惊呼、称呼、招呼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身边的科学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掌握“不妨、务必、鉴于”的意义和用法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5339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正确使用本课辨析的词语“不得已一不得不”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455670"/>
            <a:ext cx="80321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了解“淘汰”中的“三点水”及带有“三点水”的汉字常表达的意义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263716"/>
            <a:ext cx="269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患者、愈”的意义和用法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173980"/>
            <a:ext cx="2138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540392"/>
            <a:ext cx="4848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按课本P121练习5中的提示简述课文内容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86461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熟悉并掌握“淘汰、描绘、抚摸、暴露、惹祸、呼唤、靠拢、暗示、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922336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他是不得已才去偷东西的。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我要说重点了，大家要竖起耳朵听仔细了！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99942"/>
            <a:chOff x="7787" y="2920"/>
            <a:chExt cx="5660" cy="2336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29"/>
              <a:ext cx="5660" cy="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bùdéyǐ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不得已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to act against one's will, </a:t>
              </a:r>
              <a:endParaRPr lang="en-US" altLang="zh-CN" sz="1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have no alternative but</a:t>
              </a:r>
              <a:endParaRPr lang="en-US" altLang="zh-CN" sz="1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(to do sth.)</a:t>
              </a:r>
              <a:endParaRPr lang="en-US" altLang="zh-CN" sz="1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set upright, to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put up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在原始社会，大地上到处是飞禽走兽。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从猿进化到人，经历了一个漫长的过程。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yuán shǐ</a:t>
              </a:r>
              <a:endParaRPr lang="en-US" altLang="zh-CN" sz="35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原始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primeval,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primitive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jìn huà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进化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evolve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周围一片寂静，说明危险正在靠拢。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考试结束了，大家去旅游几天，放松一下神经。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kào lǒng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靠拢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come	close, to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approach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shén jīng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神经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nerve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没有水和空气，任何生物都不能生存。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shēng wù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生物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living thing,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organism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不得已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to act against one's will, to have no alternative but</a:t>
              </a:r>
              <a:endParaRPr lang="en-US" sz="16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(to do sth.)</a:t>
              </a:r>
              <a:endParaRPr lang="en-US" sz="16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bùdéyǐ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原始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primeval,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primitive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shǐ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竖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set upright, to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put up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进化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evolve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257550"/>
            <a:chOff x="4717" y="1909"/>
            <a:chExt cx="3511" cy="51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靠拢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come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close, to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approach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kào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lǒng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神经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nerve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shén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生物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living thing,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organism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7490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拢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618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6441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644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0378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拉拢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靠拢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拢紧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合不拢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537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5628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5628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402330"/>
            <a:ext cx="846645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一阵风沙扑面而来，女人们不由得把披肩</a:t>
            </a: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拢紧。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456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4307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4815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220845"/>
            <a:ext cx="846582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跟不熟识的人拉拢关系，表示亲近，这种行为叫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“套近乎”。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 rot="1080000">
            <a:off x="2486660" y="5285105"/>
            <a:ext cx="3149600" cy="264160"/>
            <a:chOff x="7325474" y="3820934"/>
            <a:chExt cx="1340854" cy="263931"/>
          </a:xfrm>
        </p:grpSpPr>
        <p:cxnSp>
          <p:nvCxnSpPr>
            <p:cNvPr id="42" name="直接连接符 41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 rot="21060000">
            <a:off x="2294255" y="178181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 rot="1140000">
            <a:off x="2435225" y="4076065"/>
            <a:ext cx="3149600" cy="264160"/>
            <a:chOff x="7325474" y="3820934"/>
            <a:chExt cx="1340854" cy="263931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5608320" y="4335145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4384040"/>
            <a:ext cx="6368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半路上车坏了，我们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不得已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不得不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又回来了。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8955" y="482854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都表示没有办法，不能不这样做，都可以修饰动词。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900" y="2018665"/>
            <a:ext cx="247269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不得已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3535" y="4493260"/>
            <a:ext cx="247269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不得不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608320" y="1234440"/>
            <a:ext cx="6369050" cy="9004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25984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这也是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不得已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的办法，你试试吧。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171132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形容词，可以修饰名词。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04510" y="2246630"/>
            <a:ext cx="6369050" cy="10128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4510" y="2287905"/>
            <a:ext cx="6368415" cy="68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auto">
              <a:lnSpc>
                <a:spcPts val="23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①他半夜动身也是</a:t>
            </a:r>
            <a:r>
              <a:rPr lang="zh-CN" altLang="en-US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不得已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914400" fontAlgn="auto">
              <a:lnSpc>
                <a:spcPts val="23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②屋里坐不下，</a:t>
            </a:r>
            <a:r>
              <a:rPr lang="zh-CN" altLang="en-US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不得已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，我们只好站在外边。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5145" y="2937510"/>
            <a:ext cx="63684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5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可以有“主语+是+不得已”的用法；“不得已”也可单独成为一个小句。</a:t>
            </a:r>
            <a:endParaRPr lang="en-US" altLang="zh-CN" sz="15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258695" y="2620645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5616575" y="3347720"/>
            <a:ext cx="6369050" cy="9004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6575" y="3373120"/>
            <a:ext cx="636841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由于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不得已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，我只好把孩子放在亲戚家里。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7210" y="382460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可以用在“由于/出于/因为”之后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。</a:t>
            </a:r>
            <a:endParaRPr lang="zh-CN" altLang="en-US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616575" y="5325745"/>
            <a:ext cx="6369050" cy="8858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03875" y="5369560"/>
            <a:ext cx="6368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由于资金不足，这项工程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不得不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停止。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04510" y="581406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只能修饰动词。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 rot="600000">
            <a:off x="2326640" y="3341370"/>
            <a:ext cx="3149600" cy="264160"/>
            <a:chOff x="7325474" y="3820934"/>
            <a:chExt cx="1340854" cy="263931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222625" y="1232535"/>
            <a:ext cx="1768475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不得已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73850" y="1252220"/>
            <a:ext cx="19297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8" y="448"/>
              <a:ext cx="231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不得不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349885" y="223393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实在是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，我把房子卖了。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3912870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父亲去世以后，他</a:t>
              </a:r>
              <a:r>
                <a:rPr lang="zh-CN" alt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altLang="zh-CN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zh-CN" alt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放弃学业，出去打工。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333240" y="30448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不得已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87290" y="474408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不得不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222625" y="1232535"/>
            <a:ext cx="1768475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不得已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73850" y="1252220"/>
            <a:ext cx="19297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8" y="448"/>
              <a:ext cx="231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不得不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349885" y="223393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这是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的措施，请大家谅解。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3912870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这样安排也是出于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，你就别抱怨了。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590925" y="309880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不得已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15280" y="468566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不得已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很多雄性鸟类会展示美丽的尾羽吸引配偶。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外公家世代行医，解除了多少病人的病痛。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2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pèi’ǒu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配偶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spouse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shì dài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世代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long period of time,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for generations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老师将手指竖在嘴前，暗示我们不要讲话。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小刚没有回答上来，老师叫我提示他一下。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àn shì</a:t>
              </a:r>
              <a:endParaRPr lang="en-US" altLang="zh-CN" sz="35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暗示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imply, to hint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tí shì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提示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prompt, to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point out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鉴于表现良好，学校撤消了对他的处分。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这种药对于止痛有着非常明显的功效。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jiàn yú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鉴于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conj. in view of,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in light of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gōng xiào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功效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effect, efficacy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多劳多得，少劳少得，这是理所当然的。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2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lǐsuǒdāngrán</a:t>
              </a:r>
              <a:endParaRPr lang="en-US" altLang="zh-CN" sz="4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理所当然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as a matter of course,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naturally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87400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他不知自己得了什么疾病。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8201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医生应尽力为患者解除痛苦。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169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朋友是梯子，在你有困难的时候辅助你前进。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感冒的症状通常是头痛、累、打喷嚏。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jí bìng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疾病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disease, illness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huàn zhě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患者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patient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fǔ zhù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辅助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auxiliary, subsidiary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16340" y="2767965"/>
            <a:ext cx="253111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zhèng zhuàng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症状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n.symptom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12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6946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医生想了很多治疗办法，终于治愈了他的病。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有的孩子有阅读障碍，看书时很痛苦。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6663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这是大自然给予我们的财富，我们要珍惜。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愈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cured, healed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zhàng’ài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障碍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obstacle, barrier, impediment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jǐ yǔ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给予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give, to offer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配偶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spouse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pèi’ǒu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暗示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imply, to hint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世代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long period of time,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for generations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提示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imply, to hint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鉴于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conj. in view of,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in light of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yú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功效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effect, efficacy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xiào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理所当然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as a matter of course,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naturally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91370" y="4382135"/>
            <a:ext cx="245554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7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lǐsuǒdāngrán</a:t>
            </a:r>
            <a:endParaRPr altLang="zh-CN" sz="27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疾病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disease, illness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bìng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辅助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auxiliary, subsidiary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fǔ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患者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patient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65370" y="863600"/>
            <a:ext cx="24961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zhě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症状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n.symptom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zhuàng</a:t>
            </a:r>
            <a:endParaRPr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cured, healed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障碍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obstacle, barrier, impediment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zhàng’ài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给予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give, to offer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91370" y="4382135"/>
            <a:ext cx="24555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yǔ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暗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83945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暗淡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灰暗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阴暗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暗杀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暗示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暗想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天昏地暗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95500"/>
            <a:ext cx="852043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他觉得前途是暗淡的,不知道怎样才能走出迷惘。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27350"/>
            <a:ext cx="845312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那村子很穷。村里，房子不像房子，阴暗潮湿，大白天</a:t>
            </a:r>
            <a:endParaRPr lang="en-US" alt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走进屋，半天看不见东西。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患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05910"/>
            <a:ext cx="829373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后患</a:t>
            </a:r>
            <a:r>
              <a:rPr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水患</a:t>
            </a:r>
            <a:r>
              <a:rPr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患难与共</a:t>
            </a:r>
            <a:r>
              <a:rPr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内忧外患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忧患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患病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64430"/>
            <a:ext cx="818959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曹操觉得刘备是个有能耐的人，如果不趁早消灭，将来后患无穷。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1855"/>
            <a:ext cx="845058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由于华南地势多样，珠江地区经常出现复杂气候，较易</a:t>
            </a:r>
            <a:endParaRPr lang="en-US" alt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发生水患。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7490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愈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618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6441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644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79345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愈加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愈战愈强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愈演愈烈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痊愈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病愈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愈合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537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5628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5628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445510"/>
            <a:ext cx="846645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“有什么高兴事儿值得你这么兴奋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？</a:t>
            </a:r>
            <a:r>
              <a:rPr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”妻子愈加不解地问。</a:t>
            </a:r>
            <a:endParaRPr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456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4307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4815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220845"/>
            <a:ext cx="846582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生活节奏在加快，市场竞争、人才竞争愈演愈烈，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人们患心理疾病的机率必然会增加。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7006590" y="4305935"/>
            <a:ext cx="1760855" cy="1186815"/>
          </a:xfrm>
          <a:prstGeom prst="round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3510" y="782955"/>
            <a:ext cx="1296035" cy="178498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69143"/>
            <a:ext cx="2837180" cy="1596532"/>
            <a:chOff x="7787" y="3117"/>
            <a:chExt cx="5660" cy="177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117"/>
              <a:ext cx="5660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鉴于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14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连词——“察觉到、考虑到”用在表因果关系的复句中前一分句的句首，支出后一分句行为的依据、原因或理由；用于书面</a:t>
              </a:r>
              <a:endParaRPr lang="zh-CN" altLang="en-US" sz="14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7660" y="1739265"/>
            <a:ext cx="9457055" cy="828675"/>
            <a:chOff x="516" y="3426"/>
            <a:chExt cx="14893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6" y="3691"/>
              <a:ext cx="14881" cy="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5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鉴于</a:t>
              </a:r>
              <a:r>
                <a:rPr lang="zh-CN" altLang="en-US" sz="25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农村教师严重缺乏，他决定大学毕业以后，到农村去当老师。</a:t>
              </a:r>
              <a:endParaRPr lang="zh-CN" altLang="en-US" sz="25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15570" y="3237230"/>
            <a:ext cx="9271000" cy="953135"/>
            <a:chOff x="518" y="3087"/>
            <a:chExt cx="14600" cy="1501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87"/>
              <a:ext cx="14600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鉴于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白噪音有这样的功效，它理所当然地成了医生的好帮手。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64"/>
              <a:ext cx="13446" cy="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3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鉴于</a:t>
              </a:r>
              <a:r>
                <a:rPr lang="zh-CN" altLang="en-US" sz="23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中国的娱乐片起步较晚，创作人员在把我观众心理、掌握特定技巧等方面尚有欠缺，这样的研讨会无疑给创作者提供了极大的帮助。</a:t>
              </a:r>
              <a:endParaRPr lang="zh-CN" altLang="en-US" sz="23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290" y="3671570"/>
            <a:ext cx="890270" cy="14693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73935"/>
            <a:ext cx="100012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鉴于进来生意清淡，大家讨论决定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4017010"/>
            <a:ext cx="74142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鉴于篇幅所限，本章仅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598160"/>
            <a:ext cx="109791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鉴于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，学校决定明天停课一天。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01815" y="2211070"/>
            <a:ext cx="34099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采取一些促销的措施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7410" y="3958590"/>
            <a:ext cx="34099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简单介绍一下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2625" y="5749290"/>
            <a:ext cx="560895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本次台风级别很高，危险系数也很高</a:t>
            </a:r>
            <a:endParaRPr lang="zh-CN" altLang="en-US" sz="2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波浪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抚摸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岩石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神经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给予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675130"/>
            <a:ext cx="12080875" cy="4857750"/>
            <a:chOff x="108" y="-186"/>
            <a:chExt cx="19025" cy="7650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96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人们喜欢在海边听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拍打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的声音，喜欢在森林里听鸟儿的叫声，也喜欢听威风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树叶发出的沙沙声，因为这些声音可以让紧张的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放松下来。这些声音是大自然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人们的宝贵礼物，可以治疗很多神经系统疾病。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156325" y="28301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岩石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13195" y="359092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抚摸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31920" y="28625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波浪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6325" y="4301172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神经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75678" y="508444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给予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患者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障碍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症状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功效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辅助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675130"/>
            <a:ext cx="12080875" cy="4496435"/>
            <a:chOff x="108" y="-186"/>
            <a:chExt cx="19025" cy="7081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39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对于有睡眠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的人来说，除了去医院接受治疗以外，一些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性治疗方法的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也很不错，比如：睡前喝一杯牛奶，听一些轻柔的音乐，放松心情等等，都可以减轻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628140" y="398208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辅助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59780" y="398208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功效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56865" y="31603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障碍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96340" y="54495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患者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2640" y="543877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症状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3762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有什么意见，你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不妨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当面提出来，不要在背后议论。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98012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有什么意见，你可以当面提出来，不要在背后议论。（不妨）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623887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明天的会非常重要，大家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务必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要参加。</a:t>
            </a:r>
            <a:endParaRPr lang="en-US" altLang="zh-CN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76638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明天的会非常重要，大家一定要参加。（务必）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113155" y="5984875"/>
            <a:ext cx="6951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他们实在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是不得已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，只好出去向别人借钱。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306695"/>
            <a:ext cx="9177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他们实在没有别的办法，只好出去向别人借钱。（不得已）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3课件12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635" y="-67310"/>
            <a:ext cx="121907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433203" cy="2916646"/>
            <a:chOff x="1893" y="4058"/>
            <a:chExt cx="16430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430" cy="4593"/>
              <a:chOff x="-96" y="3669"/>
              <a:chExt cx="20432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0432" cy="2928"/>
                <a:chOff x="3051" y="4499"/>
                <a:chExt cx="20432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829" y="6525"/>
                  <a:ext cx="18654" cy="902"/>
                  <a:chOff x="6963" y="6525"/>
                  <a:chExt cx="186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963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12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288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We all love white noise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我们都爱白噪音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0200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鉴于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他出色的表现，公司决定让他担任部门经理。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98012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考虑到他出色的表现，公司决定让他担任部门经理。（鉴于）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623887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他的病彻底治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愈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了，全家都非常高兴。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7307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他的病彻底治好了，全家都非常高兴。（愈）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113155" y="5984875"/>
            <a:ext cx="48139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孩子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理所当然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应该孝顺父母。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306695"/>
            <a:ext cx="9177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孩子按道理应该孝顺父母。（理所当然）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例：解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除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删除 免除 除掉 除去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务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必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延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续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后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代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功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效：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3课件12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635" y="-67310"/>
            <a:ext cx="121907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433203" cy="2916646"/>
            <a:chOff x="1893" y="4058"/>
            <a:chExt cx="16430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430" cy="4593"/>
              <a:chOff x="-96" y="3669"/>
              <a:chExt cx="20432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0432" cy="2928"/>
                <a:chOff x="3051" y="4499"/>
                <a:chExt cx="20432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829" y="6525"/>
                  <a:ext cx="18654" cy="902"/>
                  <a:chOff x="6963" y="6525"/>
                  <a:chExt cx="186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963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12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288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We all love white noise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我们都爱白噪音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对你来说，什么样的声音最美妙？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9" name="话筒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75" y="3009900"/>
            <a:ext cx="2456180" cy="16332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小鸟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275" y="2142490"/>
            <a:ext cx="2561590" cy="162179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听课文，回答问题：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什么是“白噪音”？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在森林中，如果鸟叫声停止了，意味着什么？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白噪音可以被人用来做什么？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12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805" y="1235710"/>
            <a:ext cx="1496060" cy="145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32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57275"/>
            <a:ext cx="11882755" cy="3631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你有过这样的经验吗？会还没开始，屋子里一片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嘈杂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，突然房间里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莫名其妙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地一片寂静，有人说了句“好安静啊”，马上大家又聊了起来。这是什么现象？其实这是千万年自然选择的结果，没有学会在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白噪音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减退时闭嘴的人，在自然界早已被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淘汰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什么是白噪音？我们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不妨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形象地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描绘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一下：白噪音听上去像下雨的声音，或者像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波浪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拍打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岩石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的声音，或者像微风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抚摸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树叶时发出的沙沙声。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47005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请用重点词语复述故事：嘈杂、莫名其妙、白噪音、淘汰、不妨、描绘、波浪、岩石、抚摸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0"/>
            <a:ext cx="1219327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136775"/>
            <a:ext cx="11897995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在森林里，鸟的叫声就是白噪音，也是天然的警报器。鸟在叫，说明没有危险，鸟叫停止，意味着有了险情，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务必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要提高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警惕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了，这时，所有动物都会安静下来，只有当鸟叫重新开始时，警报才会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解除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49265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请用重点词语复述故事：务必、警惕、解除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其实不论是鸟叫，还是虫叫，都是寻求异性时，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不得已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而采取的危险举动，因为叫声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暴露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了自己，很容易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惹祸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。倘若不叫，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雌雄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两性谁也发现不了对方，“婚事”就更谈不上了，那么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祖先遗留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下来的DNA怎么送给异性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嘛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。既要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延续后代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，又要保护自己，那就只有用最大的声音，拼命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呼唤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，同时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竖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起耳朵，提高警惕，有危险马上闭嘴。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原始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社会之前，我们的祖先还没有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进化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成人类，他们最喜欢的事情，可能就是在鸟叫声中无忧无虑地睡大觉。最焦虑的事情就是周围一片寂静，因为那说明危险正在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靠拢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。我们喜欢听鸟的叫声，因为那会让紧张的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神经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放松下来。经过数千万年的自然选择，对白噪音减弱越敏感的生活和找到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配偶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的可能性越大，这种意识在DNA中保留下来，并且</a:t>
            </a:r>
            <a:r>
              <a:rPr lang="en-US" altLang="zh-CN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世代</a:t>
            </a: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相传。</a:t>
            </a:r>
            <a:endParaRPr lang="en-US" altLang="zh-CN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44160"/>
            <a:ext cx="9760585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请用重点词语复述故事：不得已、暴露、惹祸、雌雄、祖先、遗留、嘛、延续、后代、呼唤、竖、原始、进化、靠拢、神经、配偶、世代</a:t>
            </a:r>
            <a:endParaRPr lang="zh-CN" altLang="en-US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866900"/>
            <a:ext cx="120561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会议室里的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嘈杂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声就是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白噪音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，大量的白噪音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暗示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着安全。当嘈杂声减弱时，提示大家要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警惕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，然后闭嘴、观察，这是人类大脑深处的预警意识。当有人说“好安静啊”时，大家发现没有危险，于是，报警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解除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72125"/>
            <a:ext cx="995045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请用重点词语复述故事：嘈杂、白噪音、暗示、警惕、解除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089660"/>
            <a:ext cx="12056110" cy="3631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白噪音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会让我们有安全感，从而放松身心。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鉴于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白噪音有这样的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功效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，它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理所当然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地成了医生的好帮手：人们利用它对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神经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系统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疾病患者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进行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辅助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性治疗，成功地减轻了病人的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症状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；用它治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愈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了一些多动症患儿的精神集中能力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障碍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；受到环境噪音污染的人群，也可用白噪音帮助恢复工作效率……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白噪音实际上是大自然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给予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我们的声音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暗示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，它清晰地对我们说：“嘿，你可以放松精神，不必焦虑啦。”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48275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请用重点词语复述故事：白噪音、鉴于、功效、理所当然、神经、疾病、患者、辅助、症状、愈、障碍、给予、暗示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流浪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淋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拜访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统统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饲养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喂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操纵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踪迹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繁忙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急切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757170"/>
          <a:ext cx="11854180" cy="29292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文中提到了哪几种白噪音？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下雨的声音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波浪拍打岩石的声音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微风抚摸树叶的声音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鸟的叫声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会议室的嘈杂声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998855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白噪音给我们什么暗示？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安全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危险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681605"/>
          <a:ext cx="11854180" cy="312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鸟儿为什么要叫？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寻找异性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延续后代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白噪音有什么功效？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放松身心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治疗疾病：神经系统疾病；多动症患儿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恢复工作效率。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1. 其实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不论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是鸟叫，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还是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虫叫，都是寻求异性时，不得已而采取的危险举动，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因为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叫声暴露了自己，很容易惹祸。</a:t>
            </a:r>
            <a:endParaRPr lang="zh-CN" altLang="en-US" sz="24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222115"/>
            <a:ext cx="8199120" cy="9874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sz="2400" b="1" dirty="0" err="1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不论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，</a:t>
            </a:r>
            <a:r>
              <a:rPr sz="2400" b="1" dirty="0" err="1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还是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，</a:t>
            </a:r>
            <a:r>
              <a:rPr sz="2400" b="1" dirty="0" err="1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都喜欢吃烤鸭，因为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    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r>
              <a:rPr lang="zh-CN" altLang="en-US" sz="2400" b="1" u="sng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</a:t>
            </a:r>
            <a:endParaRPr lang="zh-CN" altLang="en-US" sz="2400" b="1" u="sng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43953" y="4222114"/>
            <a:ext cx="19951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中国人</a:t>
            </a:r>
            <a:endParaRPr lang="zh-CN" altLang="en-US" sz="24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77871" y="4244340"/>
            <a:ext cx="19951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外国人</a:t>
            </a:r>
            <a:endParaRPr lang="zh-CN" altLang="en-US" sz="24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3080" y="4682490"/>
            <a:ext cx="55422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烤鸭香酥的口感适合大部分人的口味</a:t>
            </a:r>
            <a:endParaRPr lang="zh-CN" altLang="en-US" sz="24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  <p:bldP spid="34" grpId="0"/>
      <p:bldP spid="2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2. 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既要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延续后代，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又要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保护自己，那就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只有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用最大的声音，拼命呼唤，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同时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竖起耳朵，提高警惕，有危险马上闭嘴。</a:t>
            </a:r>
            <a:endParaRPr lang="zh-CN" altLang="en-US" sz="24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200525"/>
            <a:ext cx="8199120" cy="9874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 err="1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学习汉语时，既要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zh-CN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又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要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zh-CN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那</a:t>
            </a:r>
            <a:r>
              <a:rPr sz="2400" b="1" dirty="0" err="1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就只有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sz="2400" b="1" dirty="0" err="1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同时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</a:t>
            </a:r>
            <a:r>
              <a:rPr 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</a:t>
            </a:r>
            <a:r>
              <a:rPr lang="zh-CN" altLang="en-US" sz="24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                                                                            </a:t>
            </a:r>
            <a:endParaRPr lang="zh-CN" altLang="en-US" sz="24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32200" y="4210685"/>
            <a:ext cx="234315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提高听说能力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85768" y="4251682"/>
            <a:ext cx="234315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提高读写能力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0220" y="4696460"/>
            <a:ext cx="234315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多读多写</a:t>
            </a:r>
            <a:endParaRPr lang="zh-CN" altLang="en-US" sz="2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43095" y="4729480"/>
            <a:ext cx="34753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多开口，多跟中国人聊天儿</a:t>
            </a:r>
            <a:endParaRPr lang="zh-CN" altLang="en-US" sz="20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  <p:bldP spid="34" grpId="0"/>
      <p:bldP spid="2" grpId="0"/>
      <p:bldP spid="4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这篇课文告诉我们什么是白噪音，大自然中有哪些白噪音，白噪音会带来什么样的暗示以及白噪音有哪些作用。请参考P121练习5，把课文缩写成300字左右的短文。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熟悉下列词语搭配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/>
                        <a:t>颁发</a:t>
                      </a:r>
                      <a:endParaRPr lang="zh-CN" alt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颁发证书/颁发奖状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/>
                        <a:t>1995年3月，国务院颁发通知，全国实行每周五天工作制。</a:t>
                      </a:r>
                      <a:endParaRPr sz="20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报复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报复心理/打击报复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人类不爱护环境，最终必将招致大自然疯狂的报复。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报销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凭票报销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因公出差车票可以报销。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备份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备份文件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这个文件很重要，记得及时做个备份。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补贴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补贴家用/生活补贴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200"/>
                        <a:t>听说有些国家对植树的个人和家庭会给一定的绿化补贴。</a:t>
                      </a:r>
                      <a:endParaRPr sz="22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哺乳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哺乳动物/哺乳期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猫是哺乳动物吗？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巢穴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建筑巢穴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出去捕食的鸟妈妈一直惦记着巢穴里的孩子。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65583" y="197499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处分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受处分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考试作弊当然要处分。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档案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人事档案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我们公司有非常完整的客户档案。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东道主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东道主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这次奥运会，东道主获得的金牌总数最多。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对称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不对称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中国很多传统建筑都是对称设计的。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对应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与......（相）对应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200"/>
                        <a:t>进入考场后请先找到与准考证上号码对应的座位坐好。</a:t>
                      </a:r>
                      <a:endParaRPr sz="22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第十二课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12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例外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监视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举动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趴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1822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知足常乐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灵敏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扑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缺陷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储存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遥控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89020"/>
            <a:chOff x="-3513638" y="334832"/>
            <a:chExt cx="10285095" cy="358902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613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在非常安静的环境中睡觉。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在下雨声中睡觉。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（当周围突然安静时）自己也不说话了。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（当周围突然安静时）依旧大声说话。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学习时开着背景音乐。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学习时最好一点儿声音都没有。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566160" y="386080"/>
            <a:ext cx="5059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下面的各种情况，你更习惯哪一种？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pic>
        <p:nvPicPr>
          <p:cNvPr id="143" name="下雨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4185285"/>
            <a:ext cx="2719705" cy="1792605"/>
          </a:xfrm>
          <a:prstGeom prst="roundRect">
            <a:avLst/>
          </a:prstGeom>
          <a:ln w="12700">
            <a:miter lim="4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4" name="说话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174" y="4185049"/>
            <a:ext cx="2664976" cy="1776651"/>
          </a:xfrm>
          <a:prstGeom prst="roundRect">
            <a:avLst/>
          </a:prstGeom>
          <a:ln w="12700">
            <a:miter lim="4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5" name="听音乐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005" y="4185285"/>
            <a:ext cx="2259965" cy="1795780"/>
          </a:xfrm>
          <a:prstGeom prst="roundRect">
            <a:avLst/>
          </a:prstGeom>
          <a:ln w="12700">
            <a:miter lim="4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白噪音听上去像下雨的声音，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风吹树叶的声音……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集市上充满了嘈杂的声音。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bái zàoyīn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白噪音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white noise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cáo zá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嘈杂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noisy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这个门莫名其妙的就开了，吓死我了。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这种落后的生产方式早该淘汰了。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5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mòmíngqímiào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莫名其妙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for no apparent reason, inexplicable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táo tài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淘汰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eliminate through selection or competition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2.xml><?xml version="1.0" encoding="utf-8"?>
<p:tagLst xmlns:p="http://schemas.openxmlformats.org/presentationml/2006/main">
  <p:tag name="KSO_WM_SPECIAL_SOURCE" val="bdnull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KSO_WM_UNIT_TABLE_BEAUTIFY" val="smartTable{a3504bfe-9be4-4cbb-8cd9-10c76e4b185a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9.xml><?xml version="1.0" encoding="utf-8"?>
<p:tagLst xmlns:p="http://schemas.openxmlformats.org/presentationml/2006/main">
  <p:tag name="KSO_WM_SPECIAL_SOURCE" val="bdnul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KSO_WM_UNIT_TABLE_BEAUTIFY" val="smartTable{a3504bfe-9be4-4cbb-8cd9-10c76e4b185a}"/>
</p:tagLst>
</file>

<file path=ppt/tags/tag4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8.xml><?xml version="1.0" encoding="utf-8"?>
<p:tagLst xmlns:p="http://schemas.openxmlformats.org/presentationml/2006/main">
  <p:tag name="KSO_WM_UNIT_TABLE_BEAUTIFY" val="smartTable{a3504bfe-9be4-4cbb-8cd9-10c76e4b185a}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1.xml><?xml version="1.0" encoding="utf-8"?>
<p:tagLst xmlns:p="http://schemas.openxmlformats.org/presentationml/2006/main">
  <p:tag name="KSO_WM_SPECIAL_SOURCE" val="bdnull"/>
</p:tagLst>
</file>

<file path=ppt/tags/tag44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3.xml><?xml version="1.0" encoding="utf-8"?>
<p:tagLst xmlns:p="http://schemas.openxmlformats.org/presentationml/2006/main">
  <p:tag name="KSO_WM_SPECIAL_SOURCE" val="bdnull"/>
</p:tagLst>
</file>

<file path=ppt/tags/tag444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5.xml><?xml version="1.0" encoding="utf-8"?>
<p:tagLst xmlns:p="http://schemas.openxmlformats.org/presentationml/2006/main">
  <p:tag name="KSO_WM_SPECIAL_SOURCE" val="bdnull"/>
</p:tagLst>
</file>

<file path=ppt/tags/tag446.xml><?xml version="1.0" encoding="utf-8"?>
<p:tagLst xmlns:p="http://schemas.openxmlformats.org/presentationml/2006/main">
  <p:tag name="KSO_WM_UNIT_TABLE_BEAUTIFY" val="smartTable{ac5cdef5-b64f-45b7-a512-3dbb7f1231da}"/>
</p:tagLst>
</file>

<file path=ppt/tags/tag44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8.xml><?xml version="1.0" encoding="utf-8"?>
<p:tagLst xmlns:p="http://schemas.openxmlformats.org/presentationml/2006/main">
  <p:tag name="KSO_WM_UNIT_TABLE_BEAUTIFY" val="smartTable{ac5cdef5-b64f-45b7-a512-3dbb7f1231da}"/>
</p:tagLst>
</file>

<file path=ppt/tags/tag4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10646</Words>
  <Application>WPS Presentation</Application>
  <PresentationFormat>宽屏</PresentationFormat>
  <Paragraphs>1383</Paragraphs>
  <Slides>67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91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1755</cp:revision>
  <dcterms:created xsi:type="dcterms:W3CDTF">2019-06-19T02:08:00Z</dcterms:created>
  <dcterms:modified xsi:type="dcterms:W3CDTF">2022-11-02T16:04:19Z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